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Comfortaa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omfortaa-bold.fntdata"/><Relationship Id="rId16" Type="http://schemas.openxmlformats.org/officeDocument/2006/relationships/font" Target="fonts/Comforta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c6532d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c6532d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c9b7e159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c9b7e159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b2bfa895980258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b2bfa895980258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c9b7e159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c9b7e159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c9b7e159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c9b7e159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c9b7e159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c9b7e159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c9b7e159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c9b7e159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c9b7e1598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c9b7e159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c9b7e1598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c9b7e159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c9b7e159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c9b7e159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525" y="0"/>
            <a:ext cx="68589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Mordens Missionary Update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525" y="0"/>
            <a:ext cx="68589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Mordens Missionary Update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Youth With A Mission (YWAM)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925" y="152400"/>
            <a:ext cx="68589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525" y="0"/>
            <a:ext cx="68589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766" y="0"/>
            <a:ext cx="68624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06" y="0"/>
            <a:ext cx="86481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39" y="0"/>
            <a:ext cx="793812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33" y="0"/>
            <a:ext cx="824413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